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8" r:id="rId3"/>
    <p:sldId id="277" r:id="rId4"/>
    <p:sldId id="279" r:id="rId5"/>
    <p:sldId id="256" r:id="rId6"/>
    <p:sldId id="265" r:id="rId7"/>
    <p:sldId id="266" r:id="rId8"/>
    <p:sldId id="267" r:id="rId9"/>
    <p:sldId id="268" r:id="rId10"/>
    <p:sldId id="280" r:id="rId11"/>
    <p:sldId id="281" r:id="rId12"/>
    <p:sldId id="269" r:id="rId13"/>
    <p:sldId id="276" r:id="rId14"/>
    <p:sldId id="264" r:id="rId15"/>
    <p:sldId id="262" r:id="rId16"/>
    <p:sldId id="271" r:id="rId17"/>
    <p:sldId id="272" r:id="rId18"/>
    <p:sldId id="258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F2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77" autoAdjust="0"/>
    <p:restoredTop sz="94660"/>
  </p:normalViewPr>
  <p:slideViewPr>
    <p:cSldViewPr>
      <p:cViewPr varScale="1">
        <p:scale>
          <a:sx n="105" d="100"/>
          <a:sy n="105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92E60-3F54-4B07-8CD4-88D344E581DB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4E8D2-0874-4B1D-B05B-679D0E7BA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96FE7-740F-4245-BB30-904B74E0A0A5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C49A6-B746-4D4C-B4C6-058A161B9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4773F-0A34-4AFF-8CBE-2D1A049A89E3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2D47D-CCCA-40E8-A513-3267BA3746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33D8F-5CE1-4878-AF80-E416138BCB04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0F26-6A04-43B7-A3C9-C75139FB7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5DEFA-0B50-4632-BC10-08BCA6874007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BF10-221D-4067-B8F9-D66CA4C2C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6C39-4820-43ED-ABA6-4EFBBCC96ED7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D3CCA-1A15-407D-A71C-BC97CACC2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187C-1025-4237-A91D-D62AAE7372E0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F675-9DBB-400B-AA09-47D3FC922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738E-9E3B-4CD6-AAD0-BDB81329ABAD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60145-0427-4798-97FB-7A7D854FC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0823-DEED-4852-892B-4ABCFF60F11B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09CF-0281-415E-8A08-8580E1549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43BFD-7CFC-427E-91E6-C8A3E1BFF972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2EA53-5AB6-48B0-AB24-5CF5C87BE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C7674-6648-4FB3-8FFE-FDA3F8605E5E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8E9BE-F511-4E8D-BD3B-287B583DA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87D822-DF47-4E77-837D-2724A7B6CF95}" type="datetimeFigureOut">
              <a:rPr lang="ru-RU"/>
              <a:pPr>
                <a:defRPr/>
              </a:pPr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D2291E-317D-4693-8A01-33A17359B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slide" Target="slide1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slide" Target="slide16.xml"/><Relationship Id="rId5" Type="http://schemas.openxmlformats.org/officeDocument/2006/relationships/image" Target="../media/image28.jpeg"/><Relationship Id="rId4" Type="http://schemas.openxmlformats.org/officeDocument/2006/relationships/slide" Target="slide17.xml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slide" Target="slide15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33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3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slide" Target="slide7.xml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slide" Target="slide9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Пользователь\Desktop\знаки\1280_3913104a45dbd0f83d35c29f873d91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Users\Пользователь\Desktop\знаки\1280_3913104a45dbd0f83d35c29f873d91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844675"/>
            <a:ext cx="7935912" cy="3649663"/>
          </a:xfrm>
        </p:spPr>
        <p:txBody>
          <a:bodyPr/>
          <a:lstStyle/>
          <a:p>
            <a:pPr eaLnBrk="1" hangingPunct="1"/>
            <a:endParaRPr lang="ru-RU" sz="480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5400" smtClean="0">
                <a:solidFill>
                  <a:srgbClr val="0F2CFF"/>
                </a:solidFill>
                <a:latin typeface="Times New Roman" pitchFamily="18" charset="0"/>
              </a:rPr>
              <a:t>Безопасность на дороге!</a:t>
            </a:r>
          </a:p>
        </p:txBody>
      </p:sp>
      <p:pic>
        <p:nvPicPr>
          <p:cNvPr id="13317" name="Picture 6" descr="C:\Users\Пользователь\Desktop\знаки\7d254f281d749d8d6d6f2f6a787c29f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52400"/>
            <a:ext cx="150495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C:\Users\Пользователь\Desktop\знаки\260941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78688" y="15875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C:\Users\Пользователь\Desktop\знаки\ad4f84c751725faab5570f395c3772e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925" y="4213225"/>
            <a:ext cx="14795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 descr="C:\Users\Пользователь\Desktop\знаки\taksi_1_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9025" y="3959225"/>
            <a:ext cx="1406525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C:\Users\Пользователь\Desktop\знаки\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33975" y="3959225"/>
            <a:ext cx="148272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Рисунок 18" descr="C:\Users\Пользователь\Desktop\знаки\4543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111125"/>
            <a:ext cx="18002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26" descr="C:\Users\Пользователь\Desktop\знаки\3-1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3800" y="111125"/>
            <a:ext cx="174148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исунок 27" descr="C:\Users\Пользователь\Desktop\знаки\3-2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46375" y="4110038"/>
            <a:ext cx="1382713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C:\Users\Пользователь\Desktop\знаки\1280_3913104a45dbd0f83d35c29f873d91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611188" y="692150"/>
            <a:ext cx="76327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b="1">
                <a:latin typeface="Times New Roman" pitchFamily="18" charset="0"/>
              </a:rPr>
              <a:t>На какой картинке изображен сигнал внимание!</a:t>
            </a:r>
            <a:r>
              <a:rPr lang="ru-RU"/>
              <a:t> </a:t>
            </a:r>
          </a:p>
          <a:p>
            <a:pPr marL="342900" indent="-342900"/>
            <a:endParaRPr lang="ru-RU"/>
          </a:p>
          <a:p>
            <a:pPr marL="342900" indent="-342900"/>
            <a:r>
              <a:rPr lang="ru-RU" sz="2400"/>
              <a:t>1                               2                             3</a:t>
            </a:r>
          </a:p>
          <a:p>
            <a:pPr marL="342900" indent="-342900">
              <a:buFontTx/>
              <a:buChar char="•"/>
            </a:pPr>
            <a:endParaRPr lang="ru-RU" sz="2400"/>
          </a:p>
          <a:p>
            <a:pPr marL="342900" indent="-342900">
              <a:buFontTx/>
              <a:buChar char="•"/>
            </a:pPr>
            <a:endParaRPr lang="ru-RU"/>
          </a:p>
          <a:p>
            <a:pPr marL="342900" indent="-342900"/>
            <a:endParaRPr lang="ru-RU"/>
          </a:p>
          <a:p>
            <a:pPr marL="342900" indent="-342900">
              <a:buFontTx/>
              <a:buChar char="•"/>
            </a:pPr>
            <a:endParaRPr lang="ru-RU"/>
          </a:p>
          <a:p>
            <a:pPr marL="342900" indent="-342900"/>
            <a:endParaRPr lang="ru-RU"/>
          </a:p>
          <a:p>
            <a:pPr marL="342900" indent="-342900">
              <a:buFontTx/>
              <a:buChar char="•"/>
            </a:pPr>
            <a:endParaRPr lang="ru-RU"/>
          </a:p>
          <a:p>
            <a:pPr marL="342900" indent="-342900">
              <a:buFontTx/>
              <a:buChar char="•"/>
            </a:pPr>
            <a:endParaRPr lang="ru-RU"/>
          </a:p>
          <a:p>
            <a:pPr marL="342900" indent="-342900">
              <a:buFontTx/>
              <a:buChar char="•"/>
            </a:pPr>
            <a:endParaRPr lang="ru-RU"/>
          </a:p>
          <a:p>
            <a:pPr marL="342900" indent="-342900">
              <a:buFontTx/>
              <a:buChar char="•"/>
            </a:pPr>
            <a:endParaRPr lang="ru-RU"/>
          </a:p>
          <a:p>
            <a:pPr marL="342900" indent="-342900">
              <a:buFontTx/>
              <a:buChar char="•"/>
            </a:pPr>
            <a:endParaRPr lang="ru-RU"/>
          </a:p>
          <a:p>
            <a:pPr marL="342900" indent="-342900">
              <a:buFontTx/>
              <a:buChar char="•"/>
            </a:pPr>
            <a:endParaRPr lang="ru-RU"/>
          </a:p>
          <a:p>
            <a:pPr marL="342900" indent="-342900">
              <a:buFontTx/>
              <a:buChar char="•"/>
            </a:pPr>
            <a:endParaRPr lang="ru-RU"/>
          </a:p>
          <a:p>
            <a:pPr marL="342900" indent="-342900">
              <a:buFontTx/>
              <a:buChar char="•"/>
            </a:pPr>
            <a:endParaRPr lang="ru-RU"/>
          </a:p>
          <a:p>
            <a:pPr marL="342900" indent="-342900">
              <a:buFontTx/>
              <a:buChar char="•"/>
            </a:pPr>
            <a:endParaRPr lang="ru-RU"/>
          </a:p>
          <a:p>
            <a:pPr marL="342900" indent="-342900">
              <a:buFontTx/>
              <a:buChar char="•"/>
            </a:pPr>
            <a:endParaRPr lang="ru-RU"/>
          </a:p>
          <a:p>
            <a:pPr marL="342900" indent="-342900"/>
            <a:endParaRPr lang="ru-RU"/>
          </a:p>
        </p:txBody>
      </p:sp>
      <p:pic>
        <p:nvPicPr>
          <p:cNvPr id="22533" name="Picture 6" descr="CnYVwAkOvvqn6GZDUyycZA=h6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420938"/>
            <a:ext cx="2160588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вниманник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2349500"/>
            <a:ext cx="2447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c445226c0a33a653a7e545925bbd86f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420938"/>
            <a:ext cx="22320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 descr="C:\Users\Пользователь\Desktop\знаки\1280_3913104a45dbd0f83d35c29f873d91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55650" y="620713"/>
            <a:ext cx="68405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На какой картинке изображен сигнал иди!</a:t>
            </a:r>
            <a:r>
              <a:rPr lang="ru-RU" sz="2400">
                <a:latin typeface="Times New Roman" pitchFamily="18" charset="0"/>
              </a:rPr>
              <a:t> </a:t>
            </a:r>
          </a:p>
          <a:p>
            <a:endParaRPr lang="ru-RU" sz="2400">
              <a:latin typeface="Times New Roman" pitchFamily="18" charset="0"/>
            </a:endParaRPr>
          </a:p>
          <a:p>
            <a:endParaRPr lang="ru-RU" sz="2400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1                                   2                                 3</a:t>
            </a:r>
          </a:p>
        </p:txBody>
      </p:sp>
      <p:pic>
        <p:nvPicPr>
          <p:cNvPr id="23557" name="Picture 6" descr="вниманни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420938"/>
            <a:ext cx="2447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c445226c0a33a653a7e545925bbd86f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2349500"/>
            <a:ext cx="22320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 descr="CnYVwAkOvvqn6GZDUyycZA=h6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2420938"/>
            <a:ext cx="2160588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Пользователь\Desktop\знаки\1280_3913104a45dbd0f83d35c29f873d91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256584" cy="1143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Попробуй ещё раз! 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Нажми сюда</a:t>
            </a:r>
          </a:p>
        </p:txBody>
      </p:sp>
      <p:pic>
        <p:nvPicPr>
          <p:cNvPr id="24579" name="Рисунок 10" descr="1191433117_0lik.ru_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24075" y="1700213"/>
            <a:ext cx="4751388" cy="4249737"/>
          </a:xfr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835150" y="1557338"/>
            <a:ext cx="2017713" cy="1295400"/>
          </a:xfrm>
          <a:prstGeom prst="wedgeRoundRectCallout">
            <a:avLst>
              <a:gd name="adj1" fmla="val 107108"/>
              <a:gd name="adj2" fmla="val 4435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 ну их,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правила!!!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6227763" y="1054100"/>
            <a:ext cx="1512887" cy="2873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2" name="Рисунок 18" descr="carspares36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2413" y="765175"/>
            <a:ext cx="9937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Пользователь\Desktop\знаки\1280_3913104a45dbd0f83d35c29f873d91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3528392" cy="1143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Молодец 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mult4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flipH="1">
            <a:off x="4580155" y="1654735"/>
            <a:ext cx="3660031" cy="4525963"/>
          </a:xfrm>
          <a:prstGeom prst="round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4715198"/>
            <a:ext cx="2304256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Проезжай дальше! </a:t>
            </a:r>
          </a:p>
        </p:txBody>
      </p:sp>
      <p:sp>
        <p:nvSpPr>
          <p:cNvPr id="8" name="Стрелка углом 7"/>
          <p:cNvSpPr/>
          <p:nvPr/>
        </p:nvSpPr>
        <p:spPr>
          <a:xfrm rot="5400000">
            <a:off x="3095625" y="5165725"/>
            <a:ext cx="360363" cy="5762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5606" name="Рисунок 17" descr="car-001-picture-color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5634038"/>
            <a:ext cx="15843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492250" y="1268413"/>
            <a:ext cx="48736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Пользователь\Desktop\знаки\1280_3913104a45dbd0f83d35c29f873d91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4925"/>
            <a:ext cx="91694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2520280" cy="7780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Место есть для перехода,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Это знают пешеходы.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Нам его разлиновали,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Где ходить - всем указали.</a:t>
            </a:r>
          </a:p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26628" name="Picture 3" descr="C:\Users\Пользователь\Desktop\знаки\222722.jpe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21803" r="22058"/>
          <a:stretch>
            <a:fillRect/>
          </a:stretch>
        </p:blipFill>
        <p:spPr bwMode="auto">
          <a:xfrm>
            <a:off x="7019925" y="4797425"/>
            <a:ext cx="161607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C:\Users\Пользователь\Desktop\знаки\2609416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549275"/>
            <a:ext cx="16160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3" descr="C:\Users\Пользователь\Desktop\знаки\ad4f84c751725faab5570f395c3772eb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3575" y="2270125"/>
            <a:ext cx="162242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203575" y="6284913"/>
            <a:ext cx="48736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Пользователь\Desktop\знаки\1280_3913104a45dbd0f83d35c29f873d91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132628" y="6165304"/>
            <a:ext cx="868713" cy="62068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8172400" y="6165304"/>
            <a:ext cx="843926" cy="63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6" name="Rectangle 1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На какой картинке изображен пешеходный переход</a:t>
            </a:r>
          </a:p>
        </p:txBody>
      </p:sp>
      <p:sp>
        <p:nvSpPr>
          <p:cNvPr id="27657" name="Rectangle 20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AutoNum type="arabicPlain"/>
            </a:pPr>
            <a:r>
              <a:rPr lang="ru-RU" smtClean="0"/>
              <a:t>                            2                          3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27658" name="Picture 21" descr="улиц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565400"/>
            <a:ext cx="22320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22" descr="дорог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2565400"/>
            <a:ext cx="2159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23" descr="peshehodnyii--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2565400"/>
            <a:ext cx="2449513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Пользователь\Desktop\знаки\1280_3913104a45dbd0f83d35c29f873d91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7" y="274638"/>
            <a:ext cx="4752528" cy="1143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Попробуй ещё раз! 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Нажми сюда</a:t>
            </a:r>
          </a:p>
        </p:txBody>
      </p:sp>
      <p:pic>
        <p:nvPicPr>
          <p:cNvPr id="28675" name="Рисунок 20" descr="69475097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341438"/>
            <a:ext cx="2520950" cy="4608512"/>
          </a:xfr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203575" y="4508500"/>
            <a:ext cx="2447925" cy="1727200"/>
          </a:xfrm>
          <a:prstGeom prst="wedgeRoundRectCallout">
            <a:avLst>
              <a:gd name="adj1" fmla="val -58117"/>
              <a:gd name="adj2" fmla="val -7055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Ура!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Ошибочка!!!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6372225" y="1044575"/>
            <a:ext cx="1512888" cy="2873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8" name="Рисунок 18" descr="carspares36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755650"/>
            <a:ext cx="9937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Пользователь\Desktop\знаки\1280_3913104a45dbd0f83d35c29f873d91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3528392" cy="1143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Молодец 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mult4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flipH="1">
            <a:off x="4580155" y="1654735"/>
            <a:ext cx="3660031" cy="4525963"/>
          </a:xfrm>
          <a:prstGeom prst="round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71600" y="4585402"/>
            <a:ext cx="2304256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Проезжай дальше! </a:t>
            </a:r>
          </a:p>
        </p:txBody>
      </p:sp>
      <p:sp>
        <p:nvSpPr>
          <p:cNvPr id="8" name="Стрелка углом 7"/>
          <p:cNvSpPr/>
          <p:nvPr/>
        </p:nvSpPr>
        <p:spPr>
          <a:xfrm rot="5400000">
            <a:off x="3095625" y="5165725"/>
            <a:ext cx="360363" cy="5762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9702" name="Рисунок 17" descr="car-001-picture-color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5634038"/>
            <a:ext cx="15843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476375" y="1484313"/>
            <a:ext cx="48736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8" action="ppaction://hlinksldjump"/>
          </p:cNvPr>
          <p:cNvSpPr/>
          <p:nvPr/>
        </p:nvSpPr>
        <p:spPr>
          <a:xfrm>
            <a:off x="787294" y="427013"/>
            <a:ext cx="832378" cy="48463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Пользователь\Desktop\знаки\1280_3913104a45dbd0f83d35c29f873d91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60344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Подбери нужный знак к каждой картинке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0724" name="Picture 2" descr="C:\Users\Пользователь\Desktop\картинки пдд\img1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938213"/>
            <a:ext cx="831532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Пользователь\Desktop\знаки\taksi_1_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3913" y="1628775"/>
            <a:ext cx="830262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Пользователь\Desktop\знаки\ad4f84c751725faab5570f395c3772e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7113" y="2847975"/>
            <a:ext cx="955675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Пользователь\Desktop\знаки\260941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7275" y="3644900"/>
            <a:ext cx="9207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Пользователь\Desktop\знаки\222722.jpeg"/>
          <p:cNvPicPr>
            <a:picLocks noChangeAspect="1" noChangeArrowheads="1"/>
          </p:cNvPicPr>
          <p:nvPr/>
        </p:nvPicPr>
        <p:blipFill>
          <a:blip r:embed="rId7"/>
          <a:srcRect l="21782" r="21584"/>
          <a:stretch>
            <a:fillRect/>
          </a:stretch>
        </p:blipFill>
        <p:spPr bwMode="auto">
          <a:xfrm>
            <a:off x="3802063" y="4870450"/>
            <a:ext cx="10541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>
            <a:hlinkClick r:id="rId8" action="ppaction://hlinksldjump"/>
          </p:cNvPr>
          <p:cNvSpPr/>
          <p:nvPr/>
        </p:nvSpPr>
        <p:spPr>
          <a:xfrm>
            <a:off x="8172400" y="6165304"/>
            <a:ext cx="843926" cy="63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5663E-6 L 0.14965 0.220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11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5397E-6 L -0.10729 0.339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6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30257E-6 L -0.12205 -0.224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1" y="-11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6292 L 0.11614 -0.339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13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Пользователь\Desktop\знаки\1280_3913104a45dbd0f83d35c29f873d91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3528392" cy="1143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Молодец 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mult4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flipH="1">
            <a:off x="4860032" y="1628800"/>
            <a:ext cx="3660031" cy="4525963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77071"/>
            <a:ext cx="3816424" cy="17366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Дорожные знаки все очень хороши.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взрослые, и дети их уважать должны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92275" y="1557338"/>
            <a:ext cx="48736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Пользователь\Desktop\проект пдд\знаки\1280_3913104a45dbd0f83d35c29f873d917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984776" cy="92211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и рекомендации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323850" y="1412875"/>
            <a:ext cx="835183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 typeface="Times New Roman" pitchFamily="18" charset="0"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 ориентирована на дошкольников 4-7 лет.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Times New Roman" pitchFamily="18" charset="0"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Использовать игру можно как с группой детей, так и индивидуально в детских дошкольных учреждениях, а так же в домашних условиях. 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Times New Roman" pitchFamily="18" charset="0"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поддержания интереса дошкольников, игра оснащена визуальными и звуковыми эффектами. 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Times New Roman" pitchFamily="18" charset="0"/>
              <a:buChar char="•"/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Кликнув левой кнопкой мыши по значку    ,     расположенному в углу слайда, осуществляется переход на следующий слайд. Кликнув  левой кнопкой мыши по значку                 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, расположенному в углу слайда, осуществляется переход на слайд «Выбери игру».</a:t>
            </a:r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spcBef>
                <a:spcPts val="450"/>
              </a:spcBef>
              <a:tabLst>
                <a:tab pos="457200" algn="l"/>
              </a:tabLst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668344" y="3711243"/>
            <a:ext cx="483886" cy="31719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358123" y="4797152"/>
            <a:ext cx="617193" cy="36004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Пользователь\Desktop\проект пдд\знаки\1280_3913104a45dbd0f83d35c29f873d917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63" y="-26988"/>
            <a:ext cx="9144000" cy="6884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4536504" cy="85010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2988" y="1484313"/>
            <a:ext cx="734536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формировать и закреплять знания детей о правилах безопасного поведения на улицах города в игровой форме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Учить различать и называть дорожные знаки</a:t>
            </a:r>
          </a:p>
          <a:p>
            <a:pPr marL="457200" indent="-457200" algn="just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зрительное и слуховое внимание.</a:t>
            </a:r>
          </a:p>
          <a:p>
            <a:pPr marL="457200" indent="-457200" algn="just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логическое мышление.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Выберите правильный цветофор</a:t>
            </a:r>
          </a:p>
        </p:txBody>
      </p:sp>
      <p:sp>
        <p:nvSpPr>
          <p:cNvPr id="16386" name="Rectangle 7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Picture 8" descr="img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Пользователь\Desktop\знаки\1280_3913104a45dbd0f83d35c29f873d91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каком рисунке дети соблюдают правила дорожного движения?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" name="Picture 2" descr="C:\Users\Пользователь\Desktop\Новая папка\im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900" y="3938588"/>
            <a:ext cx="35766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ользователь\Desktop\знаки\img7.jpg"/>
          <p:cNvPicPr>
            <a:picLocks noChangeAspect="1" noChangeArrowheads="1"/>
          </p:cNvPicPr>
          <p:nvPr/>
        </p:nvPicPr>
        <p:blipFill>
          <a:blip r:embed="rId4"/>
          <a:srcRect l="50700" b="54945"/>
          <a:stretch>
            <a:fillRect/>
          </a:stretch>
        </p:blipFill>
        <p:spPr bwMode="auto">
          <a:xfrm>
            <a:off x="5383213" y="1196975"/>
            <a:ext cx="33305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esktop\знаки\img7.jpg"/>
          <p:cNvPicPr>
            <a:picLocks noChangeAspect="1" noChangeArrowheads="1"/>
          </p:cNvPicPr>
          <p:nvPr/>
        </p:nvPicPr>
        <p:blipFill>
          <a:blip r:embed="rId4"/>
          <a:srcRect t="54066" r="52274"/>
          <a:stretch>
            <a:fillRect/>
          </a:stretch>
        </p:blipFill>
        <p:spPr bwMode="auto">
          <a:xfrm>
            <a:off x="977900" y="1204913"/>
            <a:ext cx="35766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esktop\знаки\img7.jpg"/>
          <p:cNvPicPr>
            <a:picLocks noChangeAspect="1" noChangeArrowheads="1"/>
          </p:cNvPicPr>
          <p:nvPr/>
        </p:nvPicPr>
        <p:blipFill>
          <a:blip r:embed="rId4"/>
          <a:srcRect l="50565" t="54614"/>
          <a:stretch>
            <a:fillRect/>
          </a:stretch>
        </p:blipFill>
        <p:spPr bwMode="auto">
          <a:xfrm>
            <a:off x="5364163" y="3938588"/>
            <a:ext cx="33305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0" y="6165304"/>
            <a:ext cx="868713" cy="62068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27525" y="3184525"/>
            <a:ext cx="4873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Пользователь\Desktop\знаки\1280_3913104a45dbd0f83d35c29f873d917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3672408" cy="7060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Загадка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256213"/>
          </a:xfrm>
        </p:spPr>
        <p:txBody>
          <a:bodyPr rtlCol="0"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У полоски перехода,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На обочине дороги,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Зверь трёхглазый, одноногий,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Неизвестной нам породы,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Разноцветными глазами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Разговаривает с нами.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Красный глаз глядит на нас: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- Стоп! - гласит его приказ.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Жёлтый глаз глядит на нас: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- Осторожно! Стой сейчас!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А зелёный: что ж, вперёд,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Пешеход, на переход!</a:t>
            </a:r>
            <a:br>
              <a:rPr lang="ru-RU" sz="5100" dirty="0">
                <a:latin typeface="Times New Roman" pitchFamily="18" charset="0"/>
                <a:cs typeface="Times New Roman" pitchFamily="18" charset="0"/>
              </a:rPr>
            </a:b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Так ведёт свой разговор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Молчаливый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8437" name="Picture 3" descr="C:\Users\Пользователь\Desktop\знаки\hello_html_m36d7690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3425" y="3400425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C:\Users\Пользователь\Desktop\знаки\taksi_1_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3963" y="836613"/>
            <a:ext cx="12223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C:\Users\Пользователь\Desktop\знаки\hello_html_m36d76905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6175" y="6453188"/>
            <a:ext cx="5715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1" descr="C:\Users\Пользователь\Desktop\знаки\светофор-min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24750" y="3681413"/>
            <a:ext cx="1271588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2" descr="C:\Users\Пользователь\Desktop\знаки\17.02_pereho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0425" y="263683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237288"/>
            <a:ext cx="48736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8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Пользователь\Desktop\знаки\1280_3913104a45dbd0f83d35c29f873d91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3" y="116632"/>
            <a:ext cx="5616625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Попробуй ещё раз!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Нажми сюда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9" name="Объект 4" descr="Дюдюка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79838" y="1844675"/>
            <a:ext cx="3240087" cy="4321175"/>
          </a:xfrm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619250" y="1882775"/>
            <a:ext cx="1873250" cy="1296988"/>
          </a:xfrm>
          <a:prstGeom prst="wedgeRoundRectCallout">
            <a:avLst>
              <a:gd name="adj1" fmla="val 135387"/>
              <a:gd name="adj2" fmla="val 4502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Вот я как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запутала</a:t>
            </a:r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!!!</a:t>
            </a:r>
            <a:endParaRPr lang="ru-RU" sz="2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6227763" y="1054100"/>
            <a:ext cx="1512887" cy="2873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2" name="Рисунок 18" descr="carspares36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836613"/>
            <a:ext cx="9937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Пользователь\Desktop\знаки\1280_3913104a45dbd0f83d35c29f873d91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3528392" cy="1143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Молодец 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mult4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flipH="1">
            <a:off x="4580155" y="1654735"/>
            <a:ext cx="3660031" cy="4525963"/>
          </a:xfrm>
          <a:prstGeom prst="round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71600" y="4646821"/>
            <a:ext cx="2304256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Проезжай дальше! </a:t>
            </a:r>
          </a:p>
        </p:txBody>
      </p:sp>
      <p:sp>
        <p:nvSpPr>
          <p:cNvPr id="8" name="Стрелка углом 7"/>
          <p:cNvSpPr/>
          <p:nvPr/>
        </p:nvSpPr>
        <p:spPr>
          <a:xfrm rot="5400000">
            <a:off x="3095625" y="5165725"/>
            <a:ext cx="360363" cy="5762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486" name="Рисунок 17" descr="car-001-picture-color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5634038"/>
            <a:ext cx="15843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476375" y="1282700"/>
            <a:ext cx="48736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Пользователь\Desktop\знаки\1280_3913104a45dbd0f83d35c29f873d91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3276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На какой картинке изображен сигнал стой!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1                             2                           3</a:t>
            </a:r>
          </a:p>
        </p:txBody>
      </p:sp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80288" y="6130925"/>
            <a:ext cx="48736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c445226c0a33a653a7e545925bbd86f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357563"/>
            <a:ext cx="22320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вниманник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3429000"/>
            <a:ext cx="2447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" descr="CnYVwAkOvvqn6GZDUyycZA=h62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3429000"/>
            <a:ext cx="2160587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9494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209</Words>
  <Application>Microsoft Office PowerPoint</Application>
  <PresentationFormat>Экран (4:3)</PresentationFormat>
  <Paragraphs>51</Paragraphs>
  <Slides>19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Выберите правильный цветофор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На какой картинке изображен пешеходный переход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</cp:lastModifiedBy>
  <cp:revision>97</cp:revision>
  <dcterms:created xsi:type="dcterms:W3CDTF">2017-01-02T08:54:22Z</dcterms:created>
  <dcterms:modified xsi:type="dcterms:W3CDTF">2021-10-04T14:09:48Z</dcterms:modified>
</cp:coreProperties>
</file>